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527" r:id="rId4"/>
    <p:sldId id="528" r:id="rId5"/>
    <p:sldId id="529" r:id="rId6"/>
    <p:sldId id="530" r:id="rId7"/>
    <p:sldId id="531"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527"/>
            <p14:sldId id="528"/>
            <p14:sldId id="529"/>
            <p14:sldId id="530"/>
            <p14:sldId id="531"/>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Agile </a:t>
            </a:r>
            <a:r>
              <a:rPr lang="en-US" dirty="0" smtClean="0"/>
              <a:t>Modeling</a:t>
            </a:r>
            <a:endParaRPr lang="en-US" dirty="0"/>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893647"/>
          </a:xfrm>
          <a:prstGeom prst="rect">
            <a:avLst/>
          </a:prstGeom>
        </p:spPr>
        <p:txBody>
          <a:bodyPr wrap="square">
            <a:spAutoFit/>
          </a:bodyPr>
          <a:lstStyle/>
          <a:p>
            <a:r>
              <a:rPr lang="en-US" sz="2400" dirty="0"/>
              <a:t>The meaning of Agile is swift or </a:t>
            </a:r>
            <a:r>
              <a:rPr lang="en-US" sz="2400" dirty="0" err="1"/>
              <a:t>versatile."</a:t>
            </a:r>
            <a:r>
              <a:rPr lang="en-US" sz="2400" b="1" dirty="0" err="1"/>
              <a:t>Agile</a:t>
            </a:r>
            <a:r>
              <a:rPr lang="en-US" sz="2400" b="1" dirty="0"/>
              <a:t> process model</a:t>
            </a:r>
            <a:r>
              <a:rPr lang="en-US" sz="2400" dirty="0"/>
              <a:t>" refers to a software development approach based on iterative development. Agile methods break tasks into smaller iterations, or parts do not directly involve long term planning. The project scope and requirements are laid down at the beginning of the development process. Plans regarding the number of iterations, the duration and the scope of each iteration are clearly defined in advance.</a:t>
            </a:r>
          </a:p>
          <a:p>
            <a:r>
              <a:rPr lang="en-US" sz="2400" dirty="0"/>
              <a:t>Each iteration is considered as a short time "frame" in the Agile process model, which typically lasts from one to four weeks. The division of the entire project into smaller parts helps to minimize the project risk and to reduce the overall project delivery time requirements</a:t>
            </a:r>
            <a:r>
              <a:rPr lang="en-US" sz="2400" dirty="0" smtClean="0"/>
              <a:t>..</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3785652"/>
          </a:xfrm>
          <a:prstGeom prst="rect">
            <a:avLst/>
          </a:prstGeom>
        </p:spPr>
        <p:txBody>
          <a:bodyPr wrap="square">
            <a:spAutoFit/>
          </a:bodyPr>
          <a:lstStyle/>
          <a:p>
            <a:r>
              <a:rPr lang="en-US" sz="2400" dirty="0"/>
              <a:t>Each iteration involves a team working through a full software development life cycle including planning, requirements analysis, design, coding, and testing before a working product is demonstrated to the </a:t>
            </a:r>
            <a:r>
              <a:rPr lang="en-US" sz="2400" dirty="0" smtClean="0"/>
              <a:t>client. The </a:t>
            </a:r>
            <a:r>
              <a:rPr lang="en-US" sz="2400" dirty="0"/>
              <a:t>division of the entire project into smaller parts helps to minimize the project risk and to reduce the overall project delivery time requirements. Each iteration involves a team working through a full software development life cycle including planning, requirements analysis, design, coding, and testing before a working product is demonstrated to the client.</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74119520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2362200" y="1743075"/>
            <a:ext cx="5334000" cy="4069474"/>
          </a:xfrm>
          <a:prstGeom prst="rect">
            <a:avLst/>
          </a:prstGeom>
        </p:spPr>
      </p:pic>
    </p:spTree>
    <p:extLst>
      <p:ext uri="{BB962C8B-B14F-4D97-AF65-F5344CB8AC3E}">
        <p14:creationId xmlns:p14="http://schemas.microsoft.com/office/powerpoint/2010/main" val="270801263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3970318"/>
          </a:xfrm>
          <a:prstGeom prst="rect">
            <a:avLst/>
          </a:prstGeom>
        </p:spPr>
        <p:txBody>
          <a:bodyPr wrap="square">
            <a:spAutoFit/>
          </a:bodyPr>
          <a:lstStyle/>
          <a:p>
            <a:r>
              <a:rPr lang="en-US" sz="2800" dirty="0"/>
              <a:t>Phases of Agile Model:</a:t>
            </a:r>
          </a:p>
          <a:p>
            <a:r>
              <a:rPr lang="en-US" sz="2800" dirty="0"/>
              <a:t>Following are the phases in the Agile model are as follows:</a:t>
            </a:r>
          </a:p>
          <a:p>
            <a:r>
              <a:rPr lang="en-US" sz="2800" dirty="0"/>
              <a:t>Requirements gathering</a:t>
            </a:r>
          </a:p>
          <a:p>
            <a:r>
              <a:rPr lang="en-US" sz="2800" dirty="0"/>
              <a:t>Design the requirements</a:t>
            </a:r>
          </a:p>
          <a:p>
            <a:r>
              <a:rPr lang="en-US" sz="2800" dirty="0"/>
              <a:t>Construction/ iteration</a:t>
            </a:r>
          </a:p>
          <a:p>
            <a:r>
              <a:rPr lang="en-US" sz="2800" dirty="0"/>
              <a:t>Testing/ Quality assurance</a:t>
            </a:r>
          </a:p>
          <a:p>
            <a:r>
              <a:rPr lang="en-US" sz="2800" dirty="0"/>
              <a:t>Deployment</a:t>
            </a:r>
          </a:p>
          <a:p>
            <a:r>
              <a:rPr lang="en-US" sz="2800" dirty="0"/>
              <a:t>Feedback</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1756232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401205"/>
          </a:xfrm>
          <a:prstGeom prst="rect">
            <a:avLst/>
          </a:prstGeom>
        </p:spPr>
        <p:txBody>
          <a:bodyPr wrap="square">
            <a:spAutoFit/>
          </a:bodyPr>
          <a:lstStyle/>
          <a:p>
            <a:pPr marL="457200" indent="-457200">
              <a:buAutoNum type="arabicPeriod"/>
            </a:pPr>
            <a:r>
              <a:rPr lang="en-US" sz="2000" b="1" dirty="0" smtClean="0"/>
              <a:t>Requirements </a:t>
            </a:r>
            <a:r>
              <a:rPr lang="en-US" sz="2000" b="1" dirty="0"/>
              <a:t>gathering:</a:t>
            </a:r>
            <a:r>
              <a:rPr lang="en-US" sz="2000" dirty="0"/>
              <a:t> In this phase, you must define the requirements. You should explain business opportunities and plan the time and effort needed to build the project. Based on this information, you can evaluate technical and economic feasibility</a:t>
            </a:r>
            <a:r>
              <a:rPr lang="en-US" sz="2000" dirty="0" smtClean="0"/>
              <a:t>.</a:t>
            </a:r>
            <a:endParaRPr lang="en-US" sz="2000" dirty="0"/>
          </a:p>
          <a:p>
            <a:r>
              <a:rPr lang="en-US" sz="2000" b="1" dirty="0"/>
              <a:t>2. Design the requirements:</a:t>
            </a:r>
            <a:r>
              <a:rPr lang="en-US" sz="2000" dirty="0"/>
              <a:t> When you have identified the project, work with stakeholders to define requirements. You can use the user flow diagram or the high-level UML diagram to show the work of new features and show how it will apply to your existing system.</a:t>
            </a:r>
          </a:p>
          <a:p>
            <a:r>
              <a:rPr lang="en-US" sz="2000" b="1" dirty="0"/>
              <a:t>3. Construction/ iteration:</a:t>
            </a:r>
            <a:r>
              <a:rPr lang="en-US" sz="2000" dirty="0"/>
              <a:t> When the team defines the requirements, the work begins. Designers and developers start working on their project, which aims to deploy a working product. The product will undergo various stages of improvement, so it includes simple, minimal functionality.</a:t>
            </a:r>
          </a:p>
          <a:p>
            <a:r>
              <a:rPr lang="en-US" sz="2000" b="1" dirty="0"/>
              <a:t>4. Testing:</a:t>
            </a:r>
            <a:r>
              <a:rPr lang="en-US" sz="2000" dirty="0"/>
              <a:t> In this phase, the Quality Assurance team examines the product's performance and looks for the bug.</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65769039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Agile </a:t>
            </a:r>
            <a:r>
              <a:rPr lang="en-US" dirty="0" smtClean="0"/>
              <a:t>Modeling</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524315"/>
          </a:xfrm>
          <a:prstGeom prst="rect">
            <a:avLst/>
          </a:prstGeom>
        </p:spPr>
        <p:txBody>
          <a:bodyPr wrap="square">
            <a:spAutoFit/>
          </a:bodyPr>
          <a:lstStyle/>
          <a:p>
            <a:r>
              <a:rPr lang="en-US" sz="2400" b="1" dirty="0"/>
              <a:t>5. Deployment:</a:t>
            </a:r>
            <a:r>
              <a:rPr lang="en-US" sz="2400" dirty="0"/>
              <a:t> In this phase, the team issues a product for the user's work environment.</a:t>
            </a:r>
          </a:p>
          <a:p>
            <a:r>
              <a:rPr lang="en-US" sz="2400" b="1" dirty="0"/>
              <a:t>6. Feedback:</a:t>
            </a:r>
            <a:r>
              <a:rPr lang="en-US" sz="2400" dirty="0"/>
              <a:t> After releasing the product, the last step is feedback. In this, the team receives feedback about the product and works through the feedback.</a:t>
            </a:r>
          </a:p>
          <a:p>
            <a:r>
              <a:rPr lang="en-US" sz="2400" dirty="0"/>
              <a:t>Agile Testing Methods:</a:t>
            </a:r>
          </a:p>
          <a:p>
            <a:r>
              <a:rPr lang="en-US" sz="2400" dirty="0"/>
              <a:t>Scrum</a:t>
            </a:r>
          </a:p>
          <a:p>
            <a:r>
              <a:rPr lang="en-US" sz="2400" dirty="0"/>
              <a:t>Crystal</a:t>
            </a:r>
          </a:p>
          <a:p>
            <a:r>
              <a:rPr lang="en-US" sz="2400" dirty="0"/>
              <a:t>Dynamic Software Development Method(DSDM)</a:t>
            </a:r>
          </a:p>
          <a:p>
            <a:r>
              <a:rPr lang="en-US" sz="2400" dirty="0"/>
              <a:t>Feature Driven Development(FDD)</a:t>
            </a:r>
          </a:p>
          <a:p>
            <a:r>
              <a:rPr lang="en-US" sz="2400" dirty="0"/>
              <a:t>Lean Software Development</a:t>
            </a:r>
          </a:p>
          <a:p>
            <a:r>
              <a:rPr lang="en-US" sz="2400" dirty="0" err="1"/>
              <a:t>eXtreme</a:t>
            </a:r>
            <a:r>
              <a:rPr lang="en-US" sz="2400" dirty="0"/>
              <a:t> Programming(XP)</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03410681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360</Words>
  <Application>Microsoft Office PowerPoint</Application>
  <PresentationFormat>On-screen Show (4:3)</PresentationFormat>
  <Paragraphs>51</Paragraphs>
  <Slides>8</Slides>
  <Notes>1</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Algerian</vt:lpstr>
      <vt:lpstr>Arial</vt:lpstr>
      <vt:lpstr>Calibri</vt:lpstr>
      <vt:lpstr>Office Theme</vt:lpstr>
      <vt:lpstr>DR SNSRCAS, CBE  Software Engineering 21UCA408  II BCA B UNIT I Agile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392</cp:revision>
  <dcterms:created xsi:type="dcterms:W3CDTF">2006-08-16T00:00:00Z</dcterms:created>
  <dcterms:modified xsi:type="dcterms:W3CDTF">2024-01-28T14:58:39Z</dcterms:modified>
</cp:coreProperties>
</file>